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63" r:id="rId9"/>
    <p:sldId id="262" r:id="rId10"/>
    <p:sldId id="261" r:id="rId11"/>
    <p:sldId id="25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CC"/>
    <a:srgbClr val="CC99FF"/>
    <a:srgbClr val="0066FF"/>
    <a:srgbClr val="00CC99"/>
    <a:srgbClr val="9900CC"/>
    <a:srgbClr val="FF9966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8FFA4CA5-749D-46AF-A877-EB22793D0812}"/>
    <pc:docChg chg="undo custSel addSld modSld sldOrd">
      <pc:chgData name="Sandra Štambuk" userId="57dc3b68-088a-45de-9236-fd178a7068ed" providerId="ADAL" clId="{8FFA4CA5-749D-46AF-A877-EB22793D0812}" dt="2022-04-03T22:09:07.079" v="499" actId="1076"/>
      <pc:docMkLst>
        <pc:docMk/>
      </pc:docMkLst>
      <pc:sldChg chg="modSp">
        <pc:chgData name="Sandra Štambuk" userId="57dc3b68-088a-45de-9236-fd178a7068ed" providerId="ADAL" clId="{8FFA4CA5-749D-46AF-A877-EB22793D0812}" dt="2022-04-03T09:17:10.072" v="3" actId="1076"/>
        <pc:sldMkLst>
          <pc:docMk/>
          <pc:sldMk cId="3493495614" sldId="259"/>
        </pc:sldMkLst>
        <pc:spChg chg="mod">
          <ac:chgData name="Sandra Štambuk" userId="57dc3b68-088a-45de-9236-fd178a7068ed" providerId="ADAL" clId="{8FFA4CA5-749D-46AF-A877-EB22793D0812}" dt="2022-04-03T09:17:07.491" v="2" actId="20577"/>
          <ac:spMkLst>
            <pc:docMk/>
            <pc:sldMk cId="3493495614" sldId="259"/>
            <ac:spMk id="17" creationId="{1467F26B-FE2A-49D6-9C96-0B54C199D911}"/>
          </ac:spMkLst>
        </pc:spChg>
        <pc:spChg chg="mod">
          <ac:chgData name="Sandra Štambuk" userId="57dc3b68-088a-45de-9236-fd178a7068ed" providerId="ADAL" clId="{8FFA4CA5-749D-46AF-A877-EB22793D0812}" dt="2022-04-03T09:17:10.072" v="3" actId="1076"/>
          <ac:spMkLst>
            <pc:docMk/>
            <pc:sldMk cId="3493495614" sldId="259"/>
            <ac:spMk id="26" creationId="{77AF67E9-5040-4E76-B517-18A2B464A7A0}"/>
          </ac:spMkLst>
        </pc:spChg>
      </pc:sldChg>
      <pc:sldChg chg="modSp">
        <pc:chgData name="Sandra Štambuk" userId="57dc3b68-088a-45de-9236-fd178a7068ed" providerId="ADAL" clId="{8FFA4CA5-749D-46AF-A877-EB22793D0812}" dt="2022-04-03T09:16:39.155" v="0" actId="20577"/>
        <pc:sldMkLst>
          <pc:docMk/>
          <pc:sldMk cId="292478696" sldId="260"/>
        </pc:sldMkLst>
        <pc:spChg chg="mod">
          <ac:chgData name="Sandra Štambuk" userId="57dc3b68-088a-45de-9236-fd178a7068ed" providerId="ADAL" clId="{8FFA4CA5-749D-46AF-A877-EB22793D0812}" dt="2022-04-03T09:16:39.155" v="0" actId="20577"/>
          <ac:spMkLst>
            <pc:docMk/>
            <pc:sldMk cId="292478696" sldId="260"/>
            <ac:spMk id="12" creationId="{26169CD0-B0BC-4364-A753-161AB0F5F573}"/>
          </ac:spMkLst>
        </pc:spChg>
      </pc:sldChg>
      <pc:sldChg chg="modAnim">
        <pc:chgData name="Sandra Štambuk" userId="57dc3b68-088a-45de-9236-fd178a7068ed" providerId="ADAL" clId="{8FFA4CA5-749D-46AF-A877-EB22793D0812}" dt="2022-04-03T09:18:26.376" v="9"/>
        <pc:sldMkLst>
          <pc:docMk/>
          <pc:sldMk cId="3394977154" sldId="262"/>
        </pc:sldMkLst>
      </pc:sldChg>
      <pc:sldChg chg="addSp modSp add ord modAnim">
        <pc:chgData name="Sandra Štambuk" userId="57dc3b68-088a-45de-9236-fd178a7068ed" providerId="ADAL" clId="{8FFA4CA5-749D-46AF-A877-EB22793D0812}" dt="2022-04-03T21:59:08.614" v="165"/>
        <pc:sldMkLst>
          <pc:docMk/>
          <pc:sldMk cId="2435030076" sldId="265"/>
        </pc:sldMkLst>
        <pc:spChg chg="add">
          <ac:chgData name="Sandra Štambuk" userId="57dc3b68-088a-45de-9236-fd178a7068ed" providerId="ADAL" clId="{8FFA4CA5-749D-46AF-A877-EB22793D0812}" dt="2022-04-03T21:54:28.705" v="16"/>
          <ac:spMkLst>
            <pc:docMk/>
            <pc:sldMk cId="2435030076" sldId="265"/>
            <ac:spMk id="7" creationId="{5C29576E-4950-4AF0-AC33-737672E9EFB9}"/>
          </ac:spMkLst>
        </pc:spChg>
        <pc:spChg chg="add mod">
          <ac:chgData name="Sandra Štambuk" userId="57dc3b68-088a-45de-9236-fd178a7068ed" providerId="ADAL" clId="{8FFA4CA5-749D-46AF-A877-EB22793D0812}" dt="2022-04-03T21:55:02.603" v="21" actId="207"/>
          <ac:spMkLst>
            <pc:docMk/>
            <pc:sldMk cId="2435030076" sldId="265"/>
            <ac:spMk id="8" creationId="{18117BB4-1123-4597-B3E4-2B15CDD79560}"/>
          </ac:spMkLst>
        </pc:spChg>
        <pc:spChg chg="add mod">
          <ac:chgData name="Sandra Štambuk" userId="57dc3b68-088a-45de-9236-fd178a7068ed" providerId="ADAL" clId="{8FFA4CA5-749D-46AF-A877-EB22793D0812}" dt="2022-04-03T21:55:24.130" v="26" actId="20577"/>
          <ac:spMkLst>
            <pc:docMk/>
            <pc:sldMk cId="2435030076" sldId="265"/>
            <ac:spMk id="9" creationId="{953E775E-B1FA-4492-8417-0B00EE60B96F}"/>
          </ac:spMkLst>
        </pc:spChg>
        <pc:spChg chg="add mod">
          <ac:chgData name="Sandra Štambuk" userId="57dc3b68-088a-45de-9236-fd178a7068ed" providerId="ADAL" clId="{8FFA4CA5-749D-46AF-A877-EB22793D0812}" dt="2022-04-03T21:55:33.410" v="32" actId="1076"/>
          <ac:spMkLst>
            <pc:docMk/>
            <pc:sldMk cId="2435030076" sldId="265"/>
            <ac:spMk id="10" creationId="{F4987E3E-A54C-4D75-9DAF-F4EFD1C29894}"/>
          </ac:spMkLst>
        </pc:spChg>
        <pc:spChg chg="add mod">
          <ac:chgData name="Sandra Štambuk" userId="57dc3b68-088a-45de-9236-fd178a7068ed" providerId="ADAL" clId="{8FFA4CA5-749D-46AF-A877-EB22793D0812}" dt="2022-04-03T21:55:56.974" v="42" actId="1076"/>
          <ac:spMkLst>
            <pc:docMk/>
            <pc:sldMk cId="2435030076" sldId="265"/>
            <ac:spMk id="11" creationId="{C0E41EBC-F2CA-4B3E-AD34-9EBDF2A41A52}"/>
          </ac:spMkLst>
        </pc:spChg>
        <pc:spChg chg="add mod">
          <ac:chgData name="Sandra Štambuk" userId="57dc3b68-088a-45de-9236-fd178a7068ed" providerId="ADAL" clId="{8FFA4CA5-749D-46AF-A877-EB22793D0812}" dt="2022-04-03T21:56:05.833" v="46" actId="20577"/>
          <ac:spMkLst>
            <pc:docMk/>
            <pc:sldMk cId="2435030076" sldId="265"/>
            <ac:spMk id="12" creationId="{D212C0EA-AD0E-442D-B4EF-DAC47FED58FE}"/>
          </ac:spMkLst>
        </pc:spChg>
        <pc:spChg chg="add mod">
          <ac:chgData name="Sandra Štambuk" userId="57dc3b68-088a-45de-9236-fd178a7068ed" providerId="ADAL" clId="{8FFA4CA5-749D-46AF-A877-EB22793D0812}" dt="2022-04-03T21:56:14.504" v="49" actId="20577"/>
          <ac:spMkLst>
            <pc:docMk/>
            <pc:sldMk cId="2435030076" sldId="265"/>
            <ac:spMk id="13" creationId="{910F81D1-6B44-4670-A0C7-ED13BDE30E74}"/>
          </ac:spMkLst>
        </pc:spChg>
        <pc:spChg chg="add mod">
          <ac:chgData name="Sandra Štambuk" userId="57dc3b68-088a-45de-9236-fd178a7068ed" providerId="ADAL" clId="{8FFA4CA5-749D-46AF-A877-EB22793D0812}" dt="2022-04-03T21:56:20.319" v="52" actId="20577"/>
          <ac:spMkLst>
            <pc:docMk/>
            <pc:sldMk cId="2435030076" sldId="265"/>
            <ac:spMk id="14" creationId="{18A04E5C-3F0D-4C0F-B358-BC4279254AD9}"/>
          </ac:spMkLst>
        </pc:spChg>
        <pc:spChg chg="add mod">
          <ac:chgData name="Sandra Štambuk" userId="57dc3b68-088a-45de-9236-fd178a7068ed" providerId="ADAL" clId="{8FFA4CA5-749D-46AF-A877-EB22793D0812}" dt="2022-04-03T21:56:32.566" v="55" actId="20577"/>
          <ac:spMkLst>
            <pc:docMk/>
            <pc:sldMk cId="2435030076" sldId="265"/>
            <ac:spMk id="15" creationId="{F0B40335-E3C9-44F8-B47D-DCC8AFA93F99}"/>
          </ac:spMkLst>
        </pc:spChg>
        <pc:spChg chg="add mod">
          <ac:chgData name="Sandra Štambuk" userId="57dc3b68-088a-45de-9236-fd178a7068ed" providerId="ADAL" clId="{8FFA4CA5-749D-46AF-A877-EB22793D0812}" dt="2022-04-03T21:56:42.249" v="60" actId="20577"/>
          <ac:spMkLst>
            <pc:docMk/>
            <pc:sldMk cId="2435030076" sldId="265"/>
            <ac:spMk id="16" creationId="{B865B3D4-11C1-4C58-9EC1-2A47EACC67A7}"/>
          </ac:spMkLst>
        </pc:spChg>
        <pc:spChg chg="add mod">
          <ac:chgData name="Sandra Štambuk" userId="57dc3b68-088a-45de-9236-fd178a7068ed" providerId="ADAL" clId="{8FFA4CA5-749D-46AF-A877-EB22793D0812}" dt="2022-04-03T21:56:48.802" v="63" actId="20577"/>
          <ac:spMkLst>
            <pc:docMk/>
            <pc:sldMk cId="2435030076" sldId="265"/>
            <ac:spMk id="17" creationId="{6ECA2FE4-7439-49A2-8A63-1ACFA8A8AF1F}"/>
          </ac:spMkLst>
        </pc:spChg>
        <pc:spChg chg="add mod">
          <ac:chgData name="Sandra Štambuk" userId="57dc3b68-088a-45de-9236-fd178a7068ed" providerId="ADAL" clId="{8FFA4CA5-749D-46AF-A877-EB22793D0812}" dt="2022-04-03T21:56:58.226" v="68" actId="14100"/>
          <ac:spMkLst>
            <pc:docMk/>
            <pc:sldMk cId="2435030076" sldId="265"/>
            <ac:spMk id="18" creationId="{3B646B57-B0E2-423A-9D62-F24609695BAB}"/>
          </ac:spMkLst>
        </pc:spChg>
        <pc:spChg chg="add mod">
          <ac:chgData name="Sandra Štambuk" userId="57dc3b68-088a-45de-9236-fd178a7068ed" providerId="ADAL" clId="{8FFA4CA5-749D-46AF-A877-EB22793D0812}" dt="2022-04-03T21:57:10.242" v="73" actId="14100"/>
          <ac:spMkLst>
            <pc:docMk/>
            <pc:sldMk cId="2435030076" sldId="265"/>
            <ac:spMk id="19" creationId="{3518BFB6-3B61-487C-BAD7-A1397E87A952}"/>
          </ac:spMkLst>
        </pc:spChg>
        <pc:spChg chg="add mod">
          <ac:chgData name="Sandra Štambuk" userId="57dc3b68-088a-45de-9236-fd178a7068ed" providerId="ADAL" clId="{8FFA4CA5-749D-46AF-A877-EB22793D0812}" dt="2022-04-03T21:57:17.954" v="76" actId="20577"/>
          <ac:spMkLst>
            <pc:docMk/>
            <pc:sldMk cId="2435030076" sldId="265"/>
            <ac:spMk id="20" creationId="{659B3C03-270B-4D25-8415-D24CD76A50F0}"/>
          </ac:spMkLst>
        </pc:spChg>
        <pc:spChg chg="add mod">
          <ac:chgData name="Sandra Štambuk" userId="57dc3b68-088a-45de-9236-fd178a7068ed" providerId="ADAL" clId="{8FFA4CA5-749D-46AF-A877-EB22793D0812}" dt="2022-04-03T21:59:03.227" v="150" actId="14100"/>
          <ac:spMkLst>
            <pc:docMk/>
            <pc:sldMk cId="2435030076" sldId="265"/>
            <ac:spMk id="21" creationId="{562D1824-A8CB-476D-A3C3-46EF54AF3C51}"/>
          </ac:spMkLst>
        </pc:spChg>
        <pc:picChg chg="add">
          <ac:chgData name="Sandra Štambuk" userId="57dc3b68-088a-45de-9236-fd178a7068ed" providerId="ADAL" clId="{8FFA4CA5-749D-46AF-A877-EB22793D0812}" dt="2022-04-03T21:54:04.792" v="12"/>
          <ac:picMkLst>
            <pc:docMk/>
            <pc:sldMk cId="2435030076" sldId="265"/>
            <ac:picMk id="4" creationId="{A09A595D-736C-46C7-8B95-04F39BAD4A8F}"/>
          </ac:picMkLst>
        </pc:picChg>
        <pc:picChg chg="add">
          <ac:chgData name="Sandra Štambuk" userId="57dc3b68-088a-45de-9236-fd178a7068ed" providerId="ADAL" clId="{8FFA4CA5-749D-46AF-A877-EB22793D0812}" dt="2022-04-03T21:54:16.013" v="14"/>
          <ac:picMkLst>
            <pc:docMk/>
            <pc:sldMk cId="2435030076" sldId="265"/>
            <ac:picMk id="5" creationId="{0E3F4576-BD47-49B9-8378-38D8251ECFDC}"/>
          </ac:picMkLst>
        </pc:picChg>
        <pc:picChg chg="add mod">
          <ac:chgData name="Sandra Štambuk" userId="57dc3b68-088a-45de-9236-fd178a7068ed" providerId="ADAL" clId="{8FFA4CA5-749D-46AF-A877-EB22793D0812}" dt="2022-04-03T21:55:48.500" v="37" actId="1076"/>
          <ac:picMkLst>
            <pc:docMk/>
            <pc:sldMk cId="2435030076" sldId="265"/>
            <ac:picMk id="6" creationId="{BDB2DC3A-2436-4B05-A12D-33E69DE156D3}"/>
          </ac:picMkLst>
        </pc:picChg>
      </pc:sldChg>
      <pc:sldChg chg="addSp delSp modSp add delAnim modAnim">
        <pc:chgData name="Sandra Štambuk" userId="57dc3b68-088a-45de-9236-fd178a7068ed" providerId="ADAL" clId="{8FFA4CA5-749D-46AF-A877-EB22793D0812}" dt="2022-04-03T22:09:07.079" v="499" actId="1076"/>
        <pc:sldMkLst>
          <pc:docMk/>
          <pc:sldMk cId="798453799" sldId="266"/>
        </pc:sldMkLst>
        <pc:spChg chg="add del mod">
          <ac:chgData name="Sandra Štambuk" userId="57dc3b68-088a-45de-9236-fd178a7068ed" providerId="ADAL" clId="{8FFA4CA5-749D-46AF-A877-EB22793D0812}" dt="2022-04-03T22:00:12.867" v="229"/>
          <ac:spMkLst>
            <pc:docMk/>
            <pc:sldMk cId="798453799" sldId="266"/>
            <ac:spMk id="6" creationId="{C57FACCC-E278-47C8-AF8E-B754BFFB897D}"/>
          </ac:spMkLst>
        </pc:spChg>
        <pc:spChg chg="add mod">
          <ac:chgData name="Sandra Štambuk" userId="57dc3b68-088a-45de-9236-fd178a7068ed" providerId="ADAL" clId="{8FFA4CA5-749D-46AF-A877-EB22793D0812}" dt="2022-04-03T22:06:54.263" v="323" actId="1076"/>
          <ac:spMkLst>
            <pc:docMk/>
            <pc:sldMk cId="798453799" sldId="266"/>
            <ac:spMk id="8" creationId="{A2D8AAAB-7C9C-46DE-A16A-05DEE792803A}"/>
          </ac:spMkLst>
        </pc:spChg>
        <pc:spChg chg="add mod">
          <ac:chgData name="Sandra Štambuk" userId="57dc3b68-088a-45de-9236-fd178a7068ed" providerId="ADAL" clId="{8FFA4CA5-749D-46AF-A877-EB22793D0812}" dt="2022-04-03T22:06:33.457" v="318" actId="1076"/>
          <ac:spMkLst>
            <pc:docMk/>
            <pc:sldMk cId="798453799" sldId="266"/>
            <ac:spMk id="10" creationId="{36C46832-04B8-4784-8B34-E7CE6F0EB0B4}"/>
          </ac:spMkLst>
        </pc:spChg>
        <pc:spChg chg="add del mod">
          <ac:chgData name="Sandra Štambuk" userId="57dc3b68-088a-45de-9236-fd178a7068ed" providerId="ADAL" clId="{8FFA4CA5-749D-46AF-A877-EB22793D0812}" dt="2022-04-03T22:02:36.438" v="259" actId="478"/>
          <ac:spMkLst>
            <pc:docMk/>
            <pc:sldMk cId="798453799" sldId="266"/>
            <ac:spMk id="11" creationId="{E482F1F0-E360-4230-8A14-FC1B3690230F}"/>
          </ac:spMkLst>
        </pc:spChg>
        <pc:spChg chg="add mod">
          <ac:chgData name="Sandra Štambuk" userId="57dc3b68-088a-45de-9236-fd178a7068ed" providerId="ADAL" clId="{8FFA4CA5-749D-46AF-A877-EB22793D0812}" dt="2022-04-03T22:06:16.789" v="310" actId="1076"/>
          <ac:spMkLst>
            <pc:docMk/>
            <pc:sldMk cId="798453799" sldId="266"/>
            <ac:spMk id="12" creationId="{CCF6F516-E9BE-4364-855C-FDB76564F56D}"/>
          </ac:spMkLst>
        </pc:spChg>
        <pc:spChg chg="add mod">
          <ac:chgData name="Sandra Štambuk" userId="57dc3b68-088a-45de-9236-fd178a7068ed" providerId="ADAL" clId="{8FFA4CA5-749D-46AF-A877-EB22793D0812}" dt="2022-04-03T22:06:48.727" v="322" actId="1076"/>
          <ac:spMkLst>
            <pc:docMk/>
            <pc:sldMk cId="798453799" sldId="266"/>
            <ac:spMk id="13" creationId="{B7DDD294-0032-4147-B20F-F8937AA630E9}"/>
          </ac:spMkLst>
        </pc:spChg>
        <pc:spChg chg="add mod">
          <ac:chgData name="Sandra Štambuk" userId="57dc3b68-088a-45de-9236-fd178a7068ed" providerId="ADAL" clId="{8FFA4CA5-749D-46AF-A877-EB22793D0812}" dt="2022-04-03T22:06:23.149" v="313" actId="1076"/>
          <ac:spMkLst>
            <pc:docMk/>
            <pc:sldMk cId="798453799" sldId="266"/>
            <ac:spMk id="14" creationId="{6ABEDDFF-DB0D-4AD2-8BC9-3550315C76A3}"/>
          </ac:spMkLst>
        </pc:spChg>
        <pc:spChg chg="add mod">
          <ac:chgData name="Sandra Štambuk" userId="57dc3b68-088a-45de-9236-fd178a7068ed" providerId="ADAL" clId="{8FFA4CA5-749D-46AF-A877-EB22793D0812}" dt="2022-04-03T22:06:28.481" v="316" actId="1076"/>
          <ac:spMkLst>
            <pc:docMk/>
            <pc:sldMk cId="798453799" sldId="266"/>
            <ac:spMk id="15" creationId="{9EE19AB8-C17D-4F80-A3F3-1C70E24F9AA5}"/>
          </ac:spMkLst>
        </pc:spChg>
        <pc:spChg chg="add mod">
          <ac:chgData name="Sandra Štambuk" userId="57dc3b68-088a-45de-9236-fd178a7068ed" providerId="ADAL" clId="{8FFA4CA5-749D-46AF-A877-EB22793D0812}" dt="2022-04-03T22:06:21.240" v="312" actId="1076"/>
          <ac:spMkLst>
            <pc:docMk/>
            <pc:sldMk cId="798453799" sldId="266"/>
            <ac:spMk id="16" creationId="{5739BAD0-847D-4B3B-BBF7-829ED1B6F4D7}"/>
          </ac:spMkLst>
        </pc:spChg>
        <pc:spChg chg="add mod">
          <ac:chgData name="Sandra Štambuk" userId="57dc3b68-088a-45de-9236-fd178a7068ed" providerId="ADAL" clId="{8FFA4CA5-749D-46AF-A877-EB22793D0812}" dt="2022-04-03T22:06:18.839" v="311" actId="1076"/>
          <ac:spMkLst>
            <pc:docMk/>
            <pc:sldMk cId="798453799" sldId="266"/>
            <ac:spMk id="17" creationId="{AD175FF9-39D7-4A4D-8DDA-53C50E9DE688}"/>
          </ac:spMkLst>
        </pc:spChg>
        <pc:spChg chg="add mod">
          <ac:chgData name="Sandra Štambuk" userId="57dc3b68-088a-45de-9236-fd178a7068ed" providerId="ADAL" clId="{8FFA4CA5-749D-46AF-A877-EB22793D0812}" dt="2022-04-03T22:06:35.743" v="319" actId="1076"/>
          <ac:spMkLst>
            <pc:docMk/>
            <pc:sldMk cId="798453799" sldId="266"/>
            <ac:spMk id="18" creationId="{D75F4125-3C30-43FD-B49D-924372AABDA3}"/>
          </ac:spMkLst>
        </pc:spChg>
        <pc:spChg chg="add mod">
          <ac:chgData name="Sandra Štambuk" userId="57dc3b68-088a-45de-9236-fd178a7068ed" providerId="ADAL" clId="{8FFA4CA5-749D-46AF-A877-EB22793D0812}" dt="2022-04-03T22:06:15.005" v="309" actId="1076"/>
          <ac:spMkLst>
            <pc:docMk/>
            <pc:sldMk cId="798453799" sldId="266"/>
            <ac:spMk id="19" creationId="{A5AFDEB8-412D-4722-8DBB-4C15DE9B1840}"/>
          </ac:spMkLst>
        </pc:spChg>
        <pc:spChg chg="add mod">
          <ac:chgData name="Sandra Štambuk" userId="57dc3b68-088a-45de-9236-fd178a7068ed" providerId="ADAL" clId="{8FFA4CA5-749D-46AF-A877-EB22793D0812}" dt="2022-04-03T22:06:31.169" v="317" actId="1076"/>
          <ac:spMkLst>
            <pc:docMk/>
            <pc:sldMk cId="798453799" sldId="266"/>
            <ac:spMk id="20" creationId="{00D3D68C-6405-4660-9446-763DCD617BE5}"/>
          </ac:spMkLst>
        </pc:spChg>
        <pc:spChg chg="add mod">
          <ac:chgData name="Sandra Štambuk" userId="57dc3b68-088a-45de-9236-fd178a7068ed" providerId="ADAL" clId="{8FFA4CA5-749D-46AF-A877-EB22793D0812}" dt="2022-04-03T22:06:25.856" v="315" actId="1076"/>
          <ac:spMkLst>
            <pc:docMk/>
            <pc:sldMk cId="798453799" sldId="266"/>
            <ac:spMk id="21" creationId="{4DEE611E-D429-4CD2-BD96-608A2E842418}"/>
          </ac:spMkLst>
        </pc:spChg>
        <pc:spChg chg="add mod">
          <ac:chgData name="Sandra Štambuk" userId="57dc3b68-088a-45de-9236-fd178a7068ed" providerId="ADAL" clId="{8FFA4CA5-749D-46AF-A877-EB22793D0812}" dt="2022-04-03T22:06:39.207" v="320" actId="1076"/>
          <ac:spMkLst>
            <pc:docMk/>
            <pc:sldMk cId="798453799" sldId="266"/>
            <ac:spMk id="22" creationId="{8DB635C5-1EFF-4E66-8F71-24202AF493D6}"/>
          </ac:spMkLst>
        </pc:spChg>
        <pc:spChg chg="add mod">
          <ac:chgData name="Sandra Štambuk" userId="57dc3b68-088a-45de-9236-fd178a7068ed" providerId="ADAL" clId="{8FFA4CA5-749D-46AF-A877-EB22793D0812}" dt="2022-04-03T22:06:13.125" v="308" actId="1076"/>
          <ac:spMkLst>
            <pc:docMk/>
            <pc:sldMk cId="798453799" sldId="266"/>
            <ac:spMk id="23" creationId="{948A48F8-BC8A-4D36-A3EE-C8ABBE35FD63}"/>
          </ac:spMkLst>
        </pc:spChg>
        <pc:spChg chg="add mod">
          <ac:chgData name="Sandra Štambuk" userId="57dc3b68-088a-45de-9236-fd178a7068ed" providerId="ADAL" clId="{8FFA4CA5-749D-46AF-A877-EB22793D0812}" dt="2022-04-03T22:09:07.079" v="499" actId="1076"/>
          <ac:spMkLst>
            <pc:docMk/>
            <pc:sldMk cId="798453799" sldId="266"/>
            <ac:spMk id="26" creationId="{FD9BC1AE-4942-4BEC-BB71-27400DCA4F4C}"/>
          </ac:spMkLst>
        </pc:spChg>
        <pc:picChg chg="add del mod">
          <ac:chgData name="Sandra Štambuk" userId="57dc3b68-088a-45de-9236-fd178a7068ed" providerId="ADAL" clId="{8FFA4CA5-749D-46AF-A877-EB22793D0812}" dt="2022-04-03T22:06:57.351" v="325"/>
          <ac:picMkLst>
            <pc:docMk/>
            <pc:sldMk cId="798453799" sldId="266"/>
            <ac:picMk id="5" creationId="{C8DF54C6-9F92-41EC-82E5-4651223DBC5A}"/>
          </ac:picMkLst>
        </pc:picChg>
        <pc:picChg chg="add mod">
          <ac:chgData name="Sandra Štambuk" userId="57dc3b68-088a-45de-9236-fd178a7068ed" providerId="ADAL" clId="{8FFA4CA5-749D-46AF-A877-EB22793D0812}" dt="2022-04-03T22:06:45.009" v="321" actId="1076"/>
          <ac:picMkLst>
            <pc:docMk/>
            <pc:sldMk cId="798453799" sldId="266"/>
            <ac:picMk id="7" creationId="{F8353E9B-AE07-4ADC-82CE-AC75E3B91E22}"/>
          </ac:picMkLst>
        </pc:picChg>
        <pc:picChg chg="add mod">
          <ac:chgData name="Sandra Štambuk" userId="57dc3b68-088a-45de-9236-fd178a7068ed" providerId="ADAL" clId="{8FFA4CA5-749D-46AF-A877-EB22793D0812}" dt="2022-04-03T22:01:15.026" v="243" actId="1076"/>
          <ac:picMkLst>
            <pc:docMk/>
            <pc:sldMk cId="798453799" sldId="266"/>
            <ac:picMk id="9" creationId="{2ED21227-FD04-48F7-B403-955DB007E48B}"/>
          </ac:picMkLst>
        </pc:picChg>
        <pc:picChg chg="add mod">
          <ac:chgData name="Sandra Štambuk" userId="57dc3b68-088a-45de-9236-fd178a7068ed" providerId="ADAL" clId="{8FFA4CA5-749D-46AF-A877-EB22793D0812}" dt="2022-04-03T22:07:08.828" v="330" actId="208"/>
          <ac:picMkLst>
            <pc:docMk/>
            <pc:sldMk cId="798453799" sldId="266"/>
            <ac:picMk id="24" creationId="{E523A272-14E4-486F-951A-D704A348C8C0}"/>
          </ac:picMkLst>
        </pc:picChg>
        <pc:picChg chg="add mod">
          <ac:chgData name="Sandra Štambuk" userId="57dc3b68-088a-45de-9236-fd178a7068ed" providerId="ADAL" clId="{8FFA4CA5-749D-46AF-A877-EB22793D0812}" dt="2022-04-03T22:07:02.611" v="327" actId="1076"/>
          <ac:picMkLst>
            <pc:docMk/>
            <pc:sldMk cId="798453799" sldId="266"/>
            <ac:picMk id="25" creationId="{CE08A56F-035D-41E4-BADB-CDF7AB344A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B280F1-9985-4D2D-A40E-80CE9B43E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F1C21C2-9FCA-4236-9FB4-6AE17337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5150EE2-0B71-43AB-B47F-2B6ABE78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497A09B-ACA0-4FC8-9E57-93942238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6688DF-54F7-4799-82B5-988D5CDF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1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AF1F26-18D1-4F75-95C5-78748374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A1C1FB9-92ED-430E-9476-C026BB21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558522-80E2-4BC9-8002-946F741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A089524-4BF7-443E-89D0-FAFC8053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48968E5-240A-480B-96AD-B8ADABB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07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3023A6E-7A92-429D-A148-42A9F4553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494C003-5685-4640-8BB9-ADC0B8C2A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3601B89-B564-4307-9731-33248792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0EB2BF1-C884-410A-8C49-6DFBC413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84850FA-2F8A-4AE0-AE43-6BFEA308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2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A058C6-FE8A-494F-B289-619EB196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58F9CC1-9A68-45E4-B4C4-FABD204C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2939183-CA3E-42C6-9668-629D5619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C91BB76-8A80-4B0E-9B4D-34BC5624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6AB6F5E-377A-4931-B6CE-4D0AA2E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45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7DF6C6-0A78-4DE8-8DE6-DE69308B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4AD036B-D13B-4919-82B9-E2B727DE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8E933FA-A6BB-4D9D-B29B-61560947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19DAF80-BF6E-430A-AA26-A192D75F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EE7A474-49A7-4BCB-8B50-77337C0D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82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D3209F-6F65-441F-B2A2-4DF12519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06EB427-2D76-4BA6-A007-7A0A0BDAD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B5C8E97-A7E4-4FD5-AA76-7EA7794F9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2E1B0BE-99FC-46F6-A1FA-F6400D75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E77C9BB-64FA-4D2C-BA39-111FC04A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241B04C-7B73-4D80-8808-EE8ED05F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560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595A65-2E6D-4A7C-9970-31A1E465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592721A-C188-4F70-9AB8-2F14DD14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6DBF880-3D66-4FDC-8BC0-3351B234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33D4076-0AB6-4647-AE47-4CA2DD937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6DDF57C-7216-4BF2-A92E-745AE5E90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4BCA084-25F1-422B-A041-CAC2E611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8D67F42-FADE-4441-9B52-7CAEA240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148B14E-D945-40C1-917F-7E257C12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545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30E786-CAE3-42B3-9CF4-9DF8F98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F193C9D-26EB-43B0-AB3E-30B4F95B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87A7B55-24C5-4681-955A-B7512C13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B443A3D-3B41-4D7F-A42F-B9AF1008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159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168E908-342A-49DA-8769-F7653A1F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6CD63DD-C2A4-4523-90A4-6064E464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A45FE57-4277-458A-B797-4CB1FEE8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392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618678-6057-4613-8181-67B521C0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B2DA08-C29B-4B08-AFBE-66316496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4839901-B32A-4A8F-B7C7-87600D507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19D50E5-E396-4460-AA34-7415AF47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E18DA75-2611-44E3-BBB4-B3C74D02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D6C22E3-C6D9-417B-B817-08DE62ED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39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10D35B-899B-4916-846F-FCE415DC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FEE503-C469-48B5-9453-1AEAD2CC7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A7A5E37-D960-417B-BD41-B2D0C6F85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93838AF-2D55-43D7-94AB-235BE56A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5553C38-DF0C-4477-899A-FD233A78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444AC4-7E88-4F61-B151-93D4C2E8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47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503830C-0D7C-469D-AD71-80FC77E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0F90D55-3B73-4EED-9BD0-099F056E1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D76243E-DBC5-4FB0-92BF-D443AE510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2B28-41BA-421D-A506-88D46C673B95}" type="datetimeFigureOut">
              <a:rPr lang="hr-HR" smtClean="0"/>
              <a:pPr/>
              <a:t>5.4.2022.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D4E5F3-E538-45A2-951C-14891C7E4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E2C2326-0BE4-4306-8AAA-9D0C4AD6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5B8D-C722-4305-BBA2-7CBEAEE704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426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hyperlink" Target="https://wordwall.net/play/15223/010/5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BCA2A51-6D9C-4E0C-8D5A-423C83B4D5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6CC3500-CC11-4B5A-A628-A8F514D67B86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15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Healthy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and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happy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CC53336-B862-44C1-9CFC-2CAB77A941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20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525ADA-D157-484E-B1C3-D1D74306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814873-4EBA-45AA-B999-A7CA511A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09A595D-736C-46C7-8B95-04F39BAD4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E3F4576-BD47-49B9-8378-38D8251EC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551" y="0"/>
            <a:ext cx="10958898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DB2DC3A-2436-4B05-A12D-33E69DE156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4229" y="1122363"/>
            <a:ext cx="7636630" cy="541192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8117BB4-1123-4597-B3E4-2B15CDD79560}"/>
              </a:ext>
            </a:extLst>
          </p:cNvPr>
          <p:cNvSpPr txBox="1"/>
          <p:nvPr/>
        </p:nvSpPr>
        <p:spPr>
          <a:xfrm>
            <a:off x="7226423" y="1455938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53E775E-B1FA-4492-8417-0B00EE60B96F}"/>
              </a:ext>
            </a:extLst>
          </p:cNvPr>
          <p:cNvSpPr txBox="1"/>
          <p:nvPr/>
        </p:nvSpPr>
        <p:spPr>
          <a:xfrm>
            <a:off x="7226423" y="1819429"/>
            <a:ext cx="22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4987E3E-A54C-4D75-9DAF-F4EFD1C29894}"/>
              </a:ext>
            </a:extLst>
          </p:cNvPr>
          <p:cNvSpPr txBox="1"/>
          <p:nvPr/>
        </p:nvSpPr>
        <p:spPr>
          <a:xfrm>
            <a:off x="7168718" y="2157983"/>
            <a:ext cx="42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0E41EBC-F2CA-4B3E-AD34-9EBDF2A41A52}"/>
              </a:ext>
            </a:extLst>
          </p:cNvPr>
          <p:cNvSpPr txBox="1"/>
          <p:nvPr/>
        </p:nvSpPr>
        <p:spPr>
          <a:xfrm>
            <a:off x="7168718" y="2462197"/>
            <a:ext cx="42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212C0EA-AD0E-442D-B4EF-DAC47FED58FE}"/>
              </a:ext>
            </a:extLst>
          </p:cNvPr>
          <p:cNvSpPr txBox="1"/>
          <p:nvPr/>
        </p:nvSpPr>
        <p:spPr>
          <a:xfrm>
            <a:off x="7235301" y="2793329"/>
            <a:ext cx="22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10F81D1-6B44-4670-A0C7-ED13BDE30E74}"/>
              </a:ext>
            </a:extLst>
          </p:cNvPr>
          <p:cNvSpPr txBox="1"/>
          <p:nvPr/>
        </p:nvSpPr>
        <p:spPr>
          <a:xfrm>
            <a:off x="7235301" y="3107262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8A04E5C-3F0D-4C0F-B358-BC4279254AD9}"/>
              </a:ext>
            </a:extLst>
          </p:cNvPr>
          <p:cNvSpPr txBox="1"/>
          <p:nvPr/>
        </p:nvSpPr>
        <p:spPr>
          <a:xfrm>
            <a:off x="7238260" y="3445816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F0B40335-E3C9-44F8-B47D-DCC8AFA93F99}"/>
              </a:ext>
            </a:extLst>
          </p:cNvPr>
          <p:cNvSpPr txBox="1"/>
          <p:nvPr/>
        </p:nvSpPr>
        <p:spPr>
          <a:xfrm>
            <a:off x="7229382" y="3776493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865B3D4-11C1-4C58-9EC1-2A47EACC67A7}"/>
              </a:ext>
            </a:extLst>
          </p:cNvPr>
          <p:cNvSpPr txBox="1"/>
          <p:nvPr/>
        </p:nvSpPr>
        <p:spPr>
          <a:xfrm>
            <a:off x="7235301" y="4122924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ECA2FE4-7439-49A2-8A63-1ACFA8A8AF1F}"/>
              </a:ext>
            </a:extLst>
          </p:cNvPr>
          <p:cNvSpPr txBox="1"/>
          <p:nvPr/>
        </p:nvSpPr>
        <p:spPr>
          <a:xfrm>
            <a:off x="7235301" y="4730272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B646B57-B0E2-423A-9D62-F24609695BAB}"/>
              </a:ext>
            </a:extLst>
          </p:cNvPr>
          <p:cNvSpPr txBox="1"/>
          <p:nvPr/>
        </p:nvSpPr>
        <p:spPr>
          <a:xfrm>
            <a:off x="7111014" y="5099504"/>
            <a:ext cx="42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3518BFB6-3B61-487C-BAD7-A1397E87A952}"/>
              </a:ext>
            </a:extLst>
          </p:cNvPr>
          <p:cNvSpPr txBox="1"/>
          <p:nvPr/>
        </p:nvSpPr>
        <p:spPr>
          <a:xfrm>
            <a:off x="7111014" y="5406015"/>
            <a:ext cx="40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659B3C03-270B-4D25-8415-D24CD76A50F0}"/>
              </a:ext>
            </a:extLst>
          </p:cNvPr>
          <p:cNvSpPr txBox="1"/>
          <p:nvPr/>
        </p:nvSpPr>
        <p:spPr>
          <a:xfrm>
            <a:off x="7235301" y="5710229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4350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525ADA-D157-484E-B1C3-D1D74306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814873-4EBA-45AA-B999-A7CA511A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09A595D-736C-46C7-8B95-04F39BAD4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8353E9B-AE07-4ADC-82CE-AC75E3B91E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84" y="965360"/>
            <a:ext cx="5126161" cy="570074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ED21227-FD04-48F7-B403-955DB007E4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3991" y="2125694"/>
            <a:ext cx="5497959" cy="354491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6C46832-04B8-4784-8B34-E7CE6F0EB0B4}"/>
              </a:ext>
            </a:extLst>
          </p:cNvPr>
          <p:cNvSpPr txBox="1"/>
          <p:nvPr/>
        </p:nvSpPr>
        <p:spPr>
          <a:xfrm>
            <a:off x="4418978" y="4563972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CF6F516-E9BE-4364-855C-FDB76564F56D}"/>
              </a:ext>
            </a:extLst>
          </p:cNvPr>
          <p:cNvSpPr txBox="1"/>
          <p:nvPr/>
        </p:nvSpPr>
        <p:spPr>
          <a:xfrm>
            <a:off x="5484782" y="3511954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7DDD294-0032-4147-B20F-F8937AA630E9}"/>
              </a:ext>
            </a:extLst>
          </p:cNvPr>
          <p:cNvSpPr txBox="1"/>
          <p:nvPr/>
        </p:nvSpPr>
        <p:spPr>
          <a:xfrm>
            <a:off x="1247311" y="6125004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ABEDDFF-DB0D-4AD2-8BC9-3550315C76A3}"/>
              </a:ext>
            </a:extLst>
          </p:cNvPr>
          <p:cNvSpPr txBox="1"/>
          <p:nvPr/>
        </p:nvSpPr>
        <p:spPr>
          <a:xfrm>
            <a:off x="2311357" y="3819461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EE19AB8-C17D-4F80-A3F3-1C70E24F9AA5}"/>
              </a:ext>
            </a:extLst>
          </p:cNvPr>
          <p:cNvSpPr txBox="1"/>
          <p:nvPr/>
        </p:nvSpPr>
        <p:spPr>
          <a:xfrm>
            <a:off x="977510" y="4523153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739BAD0-847D-4B3B-BBF7-829ED1B6F4D7}"/>
              </a:ext>
            </a:extLst>
          </p:cNvPr>
          <p:cNvSpPr txBox="1"/>
          <p:nvPr/>
        </p:nvSpPr>
        <p:spPr>
          <a:xfrm>
            <a:off x="2292768" y="2732410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D175FF9-39D7-4A4D-8DDA-53C50E9DE688}"/>
              </a:ext>
            </a:extLst>
          </p:cNvPr>
          <p:cNvSpPr txBox="1"/>
          <p:nvPr/>
        </p:nvSpPr>
        <p:spPr>
          <a:xfrm>
            <a:off x="3875838" y="2646217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75F4125-3C30-43FD-B49D-924372AABDA3}"/>
              </a:ext>
            </a:extLst>
          </p:cNvPr>
          <p:cNvSpPr txBox="1"/>
          <p:nvPr/>
        </p:nvSpPr>
        <p:spPr>
          <a:xfrm>
            <a:off x="4461028" y="5267651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5AFDEB8-412D-4722-8DBB-4C15DE9B1840}"/>
              </a:ext>
            </a:extLst>
          </p:cNvPr>
          <p:cNvSpPr txBox="1"/>
          <p:nvPr/>
        </p:nvSpPr>
        <p:spPr>
          <a:xfrm>
            <a:off x="4915269" y="1096961"/>
            <a:ext cx="204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0D3D68C-6405-4660-9446-763DCD617BE5}"/>
              </a:ext>
            </a:extLst>
          </p:cNvPr>
          <p:cNvSpPr txBox="1"/>
          <p:nvPr/>
        </p:nvSpPr>
        <p:spPr>
          <a:xfrm>
            <a:off x="3622827" y="4811139"/>
            <a:ext cx="4190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4DEE611E-D429-4CD2-BD96-608A2E842418}"/>
              </a:ext>
            </a:extLst>
          </p:cNvPr>
          <p:cNvSpPr txBox="1"/>
          <p:nvPr/>
        </p:nvSpPr>
        <p:spPr>
          <a:xfrm>
            <a:off x="2653320" y="3578884"/>
            <a:ext cx="491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11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DB635C5-1EFF-4E66-8F71-24202AF493D6}"/>
              </a:ext>
            </a:extLst>
          </p:cNvPr>
          <p:cNvSpPr txBox="1"/>
          <p:nvPr/>
        </p:nvSpPr>
        <p:spPr>
          <a:xfrm>
            <a:off x="2920116" y="6198017"/>
            <a:ext cx="491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12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948A48F8-BC8A-4D36-A3EE-C8ABBE35FD63}"/>
              </a:ext>
            </a:extLst>
          </p:cNvPr>
          <p:cNvSpPr txBox="1"/>
          <p:nvPr/>
        </p:nvSpPr>
        <p:spPr>
          <a:xfrm>
            <a:off x="3340754" y="1708307"/>
            <a:ext cx="491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13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523A272-14E4-486F-951A-D704A348C8C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5275" y="91000"/>
            <a:ext cx="7686675" cy="5619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CE08A56F-035D-41E4-BADB-CDF7AB344AE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4" y="711634"/>
            <a:ext cx="57816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4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F3BC819-E406-4759-9837-4B96D5477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535" y="-13854"/>
            <a:ext cx="10003095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562DE4F-D230-4255-B785-845244AF338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739" y="91430"/>
            <a:ext cx="4949072" cy="306457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FC35EB5-9B57-4F33-8063-C5B948B1A3C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8532" y="1019319"/>
            <a:ext cx="6784482" cy="141941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D15406B-869C-43F5-9316-1C725909975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7643" y="2581689"/>
            <a:ext cx="6545178" cy="413335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6169CD0-B0BC-4364-A753-161AB0F5F573}"/>
              </a:ext>
            </a:extLst>
          </p:cNvPr>
          <p:cNvSpPr txBox="1"/>
          <p:nvPr/>
        </p:nvSpPr>
        <p:spPr>
          <a:xfrm>
            <a:off x="488157" y="4324431"/>
            <a:ext cx="4486842" cy="1661993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didn’t know that... </a:t>
            </a:r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already knew that... </a:t>
            </a:r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most surprising thing is...</a:t>
            </a:r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most interesting piece of information...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24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A22B5D9-07C1-4324-B24C-966D2210F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960" y="-30590"/>
            <a:ext cx="10003095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643ED6-A8E6-4781-B390-337001433F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2008" y="285020"/>
            <a:ext cx="6929968" cy="188210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8A31328-90AB-4E16-A098-7315754D87D4}"/>
              </a:ext>
            </a:extLst>
          </p:cNvPr>
          <p:cNvSpPr txBox="1"/>
          <p:nvPr/>
        </p:nvSpPr>
        <p:spPr>
          <a:xfrm>
            <a:off x="7607808" y="322145"/>
            <a:ext cx="133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povećati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BFA608C-D3C2-4588-9E59-4F2BCB4F6383}"/>
              </a:ext>
            </a:extLst>
          </p:cNvPr>
          <p:cNvSpPr txBox="1"/>
          <p:nvPr/>
        </p:nvSpPr>
        <p:spPr>
          <a:xfrm>
            <a:off x="9108485" y="588576"/>
            <a:ext cx="133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hranjive tvari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539895C-2FDA-4DFA-BF42-45524BD29104}"/>
              </a:ext>
            </a:extLst>
          </p:cNvPr>
          <p:cNvSpPr txBox="1"/>
          <p:nvPr/>
        </p:nvSpPr>
        <p:spPr>
          <a:xfrm>
            <a:off x="6563272" y="906920"/>
            <a:ext cx="133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otrov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CFEDDFA-8D48-45AD-AD4B-9B6B5E5AEF88}"/>
              </a:ext>
            </a:extLst>
          </p:cNvPr>
          <p:cNvSpPr txBox="1"/>
          <p:nvPr/>
        </p:nvSpPr>
        <p:spPr>
          <a:xfrm>
            <a:off x="6272784" y="1162840"/>
            <a:ext cx="133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učinkovito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5AB45C8-CA9D-4A5D-958F-0F3A5825AB75}"/>
              </a:ext>
            </a:extLst>
          </p:cNvPr>
          <p:cNvSpPr txBox="1"/>
          <p:nvPr/>
        </p:nvSpPr>
        <p:spPr>
          <a:xfrm>
            <a:off x="7160110" y="1452975"/>
            <a:ext cx="194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mentalni poremećaj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5954C32-B336-4387-B25A-BD79FE1E3D33}"/>
              </a:ext>
            </a:extLst>
          </p:cNvPr>
          <p:cNvSpPr txBox="1"/>
          <p:nvPr/>
        </p:nvSpPr>
        <p:spPr>
          <a:xfrm>
            <a:off x="10840050" y="1772546"/>
            <a:ext cx="9747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probaviti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4985B1E-538A-45EA-8D5E-0159EF4F483D}"/>
              </a:ext>
            </a:extLst>
          </p:cNvPr>
          <p:cNvSpPr txBox="1"/>
          <p:nvPr/>
        </p:nvSpPr>
        <p:spPr>
          <a:xfrm>
            <a:off x="175771" y="3569547"/>
            <a:ext cx="6575450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 To be mentally fit you need to eat a lot of carbohydrates.</a:t>
            </a:r>
            <a:r>
              <a:rPr lang="hr-HR" dirty="0"/>
              <a:t>      T      F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467F26B-FE2A-49D6-9C96-0B54C199D911}"/>
              </a:ext>
            </a:extLst>
          </p:cNvPr>
          <p:cNvSpPr txBox="1"/>
          <p:nvPr/>
        </p:nvSpPr>
        <p:spPr>
          <a:xfrm>
            <a:off x="175771" y="2946765"/>
            <a:ext cx="5950018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1 Proteins are found in grains, fruits and vegetables</a:t>
            </a:r>
            <a:r>
              <a:rPr lang="hr-HR" dirty="0"/>
              <a:t>.    T        F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CF36B34-AF0D-481A-AAA5-AC7DAE6A3ADE}"/>
              </a:ext>
            </a:extLst>
          </p:cNvPr>
          <p:cNvSpPr txBox="1"/>
          <p:nvPr/>
        </p:nvSpPr>
        <p:spPr>
          <a:xfrm>
            <a:off x="206090" y="4814056"/>
            <a:ext cx="6929967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3 The most important source of energy for the brain is glucose</a:t>
            </a:r>
            <a:r>
              <a:rPr lang="hr-HR" dirty="0"/>
              <a:t>.     T      F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D8BF0369-3341-4E2F-8E58-BA07DD9C60E9}"/>
              </a:ext>
            </a:extLst>
          </p:cNvPr>
          <p:cNvSpPr txBox="1"/>
          <p:nvPr/>
        </p:nvSpPr>
        <p:spPr>
          <a:xfrm>
            <a:off x="175771" y="5453763"/>
            <a:ext cx="5203258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4 Vitamins and minerals are vital for growth.</a:t>
            </a:r>
            <a:r>
              <a:rPr lang="hr-HR" dirty="0"/>
              <a:t>      T      F</a:t>
            </a:r>
            <a:endParaRPr lang="hr-HR" b="1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EB9B4DD-71BB-4BBB-BBB4-3248855D0EAF}"/>
              </a:ext>
            </a:extLst>
          </p:cNvPr>
          <p:cNvSpPr txBox="1"/>
          <p:nvPr/>
        </p:nvSpPr>
        <p:spPr>
          <a:xfrm>
            <a:off x="175771" y="6079316"/>
            <a:ext cx="4462594" cy="464871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5 The brain is more than 60% water.</a:t>
            </a:r>
            <a:r>
              <a:rPr lang="hr-HR" dirty="0"/>
              <a:t>     T      F</a:t>
            </a:r>
            <a:endParaRPr lang="hr-HR" b="1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1A09AFE1-24D4-43C2-94DD-72CF5361F8B5}"/>
              </a:ext>
            </a:extLst>
          </p:cNvPr>
          <p:cNvSpPr txBox="1"/>
          <p:nvPr/>
        </p:nvSpPr>
        <p:spPr>
          <a:xfrm>
            <a:off x="7498986" y="2364729"/>
            <a:ext cx="4462594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6 Omega - 3 fats are healthy fats</a:t>
            </a:r>
            <a:r>
              <a:rPr lang="hr-HR" dirty="0"/>
              <a:t>.       T        F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3C4241FE-F80F-4011-BDD4-382D4C58C162}"/>
              </a:ext>
            </a:extLst>
          </p:cNvPr>
          <p:cNvSpPr txBox="1"/>
          <p:nvPr/>
        </p:nvSpPr>
        <p:spPr>
          <a:xfrm>
            <a:off x="6486082" y="3000790"/>
            <a:ext cx="5495927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7 Omega – 3 fats improve your memory and IQ.</a:t>
            </a:r>
            <a:r>
              <a:rPr lang="hr-HR" dirty="0"/>
              <a:t>      T      F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1DFCD7BD-5B95-478D-87D6-348A7255478C}"/>
              </a:ext>
            </a:extLst>
          </p:cNvPr>
          <p:cNvSpPr txBox="1"/>
          <p:nvPr/>
        </p:nvSpPr>
        <p:spPr>
          <a:xfrm>
            <a:off x="5292017" y="4143317"/>
            <a:ext cx="6783789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8 Children who drink a lot of water have better school results.</a:t>
            </a:r>
            <a:r>
              <a:rPr lang="hr-HR" dirty="0"/>
              <a:t>    T      F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1032F713-4B62-4700-854A-D7276E3CF0B2}"/>
              </a:ext>
            </a:extLst>
          </p:cNvPr>
          <p:cNvSpPr txBox="1"/>
          <p:nvPr/>
        </p:nvSpPr>
        <p:spPr>
          <a:xfrm>
            <a:off x="7965434" y="4810277"/>
            <a:ext cx="4110372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9 Fat makes up 80% of the brain.</a:t>
            </a:r>
            <a:r>
              <a:rPr lang="hr-HR" dirty="0"/>
              <a:t>   T      F</a:t>
            </a:r>
            <a:endParaRPr lang="hr-HR" b="1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085DA5C3-AFC4-42DA-92BB-CF048B043B66}"/>
              </a:ext>
            </a:extLst>
          </p:cNvPr>
          <p:cNvSpPr txBox="1"/>
          <p:nvPr/>
        </p:nvSpPr>
        <p:spPr>
          <a:xfrm>
            <a:off x="6758823" y="5762611"/>
            <a:ext cx="5316983" cy="464871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10 After a big meal, your brain gets less oxygen.</a:t>
            </a:r>
            <a:r>
              <a:rPr lang="hr-HR" dirty="0"/>
              <a:t> T      F</a:t>
            </a:r>
            <a:endParaRPr lang="hr-HR" b="1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77AF67E9-5040-4E76-B517-18A2B464A7A0}"/>
              </a:ext>
            </a:extLst>
          </p:cNvPr>
          <p:cNvSpPr/>
          <p:nvPr/>
        </p:nvSpPr>
        <p:spPr>
          <a:xfrm>
            <a:off x="5659269" y="2999277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00D88C6F-C4F1-49AB-A2D5-C8768E839F7A}"/>
              </a:ext>
            </a:extLst>
          </p:cNvPr>
          <p:cNvSpPr txBox="1"/>
          <p:nvPr/>
        </p:nvSpPr>
        <p:spPr>
          <a:xfrm>
            <a:off x="4105214" y="2649179"/>
            <a:ext cx="1746504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meat</a:t>
            </a:r>
            <a:r>
              <a:rPr lang="hr-HR" sz="1600" dirty="0">
                <a:solidFill>
                  <a:srgbClr val="FF33CC"/>
                </a:solidFill>
              </a:rPr>
              <a:t>, </a:t>
            </a:r>
            <a:r>
              <a:rPr lang="hr-HR" sz="1600" dirty="0" err="1">
                <a:solidFill>
                  <a:srgbClr val="FF33CC"/>
                </a:solidFill>
              </a:rPr>
              <a:t>fish</a:t>
            </a:r>
            <a:r>
              <a:rPr lang="hr-HR" sz="1600" dirty="0">
                <a:solidFill>
                  <a:srgbClr val="FF33CC"/>
                </a:solidFill>
              </a:rPr>
              <a:t>, </a:t>
            </a:r>
            <a:r>
              <a:rPr lang="hr-HR" sz="1600" dirty="0" err="1">
                <a:solidFill>
                  <a:srgbClr val="FF33CC"/>
                </a:solidFill>
              </a:rPr>
              <a:t>cheese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06C41C71-A019-47BC-87F1-5F2D005176A3}"/>
              </a:ext>
            </a:extLst>
          </p:cNvPr>
          <p:cNvSpPr/>
          <p:nvPr/>
        </p:nvSpPr>
        <p:spPr>
          <a:xfrm>
            <a:off x="6304910" y="3600590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8C0A413E-9DD1-46C1-BB71-0D0C9B57FD78}"/>
              </a:ext>
            </a:extLst>
          </p:cNvPr>
          <p:cNvSpPr txBox="1"/>
          <p:nvPr/>
        </p:nvSpPr>
        <p:spPr>
          <a:xfrm>
            <a:off x="4264327" y="3945482"/>
            <a:ext cx="925623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proteins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F028E624-E1A4-4D6F-ADD7-F65BDCE9DC4D}"/>
              </a:ext>
            </a:extLst>
          </p:cNvPr>
          <p:cNvSpPr/>
          <p:nvPr/>
        </p:nvSpPr>
        <p:spPr>
          <a:xfrm>
            <a:off x="6272034" y="4838813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B565E520-43D4-4047-864C-231423DA156C}"/>
              </a:ext>
            </a:extLst>
          </p:cNvPr>
          <p:cNvSpPr/>
          <p:nvPr/>
        </p:nvSpPr>
        <p:spPr>
          <a:xfrm>
            <a:off x="4593568" y="5499482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xmlns="" id="{3175EE04-76CE-4E2B-A4ED-CBEF06987D71}"/>
              </a:ext>
            </a:extLst>
          </p:cNvPr>
          <p:cNvSpPr/>
          <p:nvPr/>
        </p:nvSpPr>
        <p:spPr>
          <a:xfrm>
            <a:off x="4198776" y="6136389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3FB94AC6-5FD5-4693-B5B1-2820FB8356FE}"/>
              </a:ext>
            </a:extLst>
          </p:cNvPr>
          <p:cNvSpPr txBox="1"/>
          <p:nvPr/>
        </p:nvSpPr>
        <p:spPr>
          <a:xfrm>
            <a:off x="4681048" y="6257861"/>
            <a:ext cx="147570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more </a:t>
            </a:r>
            <a:r>
              <a:rPr lang="hr-HR" sz="1600" dirty="0" err="1"/>
              <a:t>than</a:t>
            </a:r>
            <a:r>
              <a:rPr lang="hr-HR" sz="1600" dirty="0"/>
              <a:t> 83%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xmlns="" id="{F334B0B5-192E-4606-8207-43D8FB774C20}"/>
              </a:ext>
            </a:extLst>
          </p:cNvPr>
          <p:cNvSpPr/>
          <p:nvPr/>
        </p:nvSpPr>
        <p:spPr>
          <a:xfrm>
            <a:off x="10928595" y="2398043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xmlns="" id="{00B28160-28AD-494B-8719-0BBB452F46E5}"/>
              </a:ext>
            </a:extLst>
          </p:cNvPr>
          <p:cNvSpPr/>
          <p:nvPr/>
        </p:nvSpPr>
        <p:spPr>
          <a:xfrm>
            <a:off x="11149253" y="3060738"/>
            <a:ext cx="356384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8" name="Elipsa 37">
            <a:extLst>
              <a:ext uri="{FF2B5EF4-FFF2-40B4-BE49-F238E27FC236}">
                <a16:creationId xmlns:a16="http://schemas.microsoft.com/office/drawing/2014/main" xmlns="" id="{A6474EFA-BEB0-4F16-9C7A-5D806A8F44CF}"/>
              </a:ext>
            </a:extLst>
          </p:cNvPr>
          <p:cNvSpPr/>
          <p:nvPr/>
        </p:nvSpPr>
        <p:spPr>
          <a:xfrm>
            <a:off x="11596702" y="4200390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2518CE90-D14D-4E4F-8865-6713664216F7}"/>
              </a:ext>
            </a:extLst>
          </p:cNvPr>
          <p:cNvSpPr txBox="1"/>
          <p:nvPr/>
        </p:nvSpPr>
        <p:spPr>
          <a:xfrm>
            <a:off x="9258536" y="3786433"/>
            <a:ext cx="20689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err="1"/>
              <a:t>eight</a:t>
            </a:r>
            <a:r>
              <a:rPr lang="hr-HR" sz="1600" dirty="0"/>
              <a:t> </a:t>
            </a:r>
            <a:r>
              <a:rPr lang="hr-HR" sz="1600" dirty="0" err="1"/>
              <a:t>glasses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water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xmlns="" id="{B7803515-18F7-4225-97AC-7F5B9344390C}"/>
              </a:ext>
            </a:extLst>
          </p:cNvPr>
          <p:cNvSpPr/>
          <p:nvPr/>
        </p:nvSpPr>
        <p:spPr>
          <a:xfrm>
            <a:off x="11527095" y="4850002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5248C0DA-C179-4556-9DEA-22CE0821B344}"/>
              </a:ext>
            </a:extLst>
          </p:cNvPr>
          <p:cNvSpPr txBox="1"/>
          <p:nvPr/>
        </p:nvSpPr>
        <p:spPr>
          <a:xfrm>
            <a:off x="9609639" y="5275148"/>
            <a:ext cx="576777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60%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xmlns="" id="{6F225F05-6BE5-4532-8906-999EE0468E27}"/>
              </a:ext>
            </a:extLst>
          </p:cNvPr>
          <p:cNvSpPr/>
          <p:nvPr/>
        </p:nvSpPr>
        <p:spPr>
          <a:xfrm>
            <a:off x="11253532" y="5819684"/>
            <a:ext cx="384898" cy="40779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93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05F9A24-ED92-4D01-9AA8-89C8C26BBE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212" y="29481"/>
            <a:ext cx="6099699" cy="676441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2DFD1CB-E393-473A-8CB6-69781781D9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519" y="362552"/>
            <a:ext cx="3039244" cy="75981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33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960B97-5412-47E9-B785-2E549DD7C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32" y="-13854"/>
            <a:ext cx="10476153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E1719F3-4EE0-4814-8E4B-763CA29D0254}"/>
              </a:ext>
            </a:extLst>
          </p:cNvPr>
          <p:cNvSpPr txBox="1"/>
          <p:nvPr/>
        </p:nvSpPr>
        <p:spPr>
          <a:xfrm>
            <a:off x="1320780" y="324041"/>
            <a:ext cx="3624734" cy="5062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2000" b="1" dirty="0"/>
              <a:t>LOOK  AT  ME.  I  HATE  MYSELF.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12C989E-B669-415D-BA11-75491423B6F2}"/>
              </a:ext>
            </a:extLst>
          </p:cNvPr>
          <p:cNvSpPr txBox="1"/>
          <p:nvPr/>
        </p:nvSpPr>
        <p:spPr>
          <a:xfrm>
            <a:off x="7130318" y="1759358"/>
            <a:ext cx="4477425" cy="17575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1 What is </a:t>
            </a:r>
            <a:r>
              <a:rPr lang="en-US" dirty="0" err="1"/>
              <a:t>Keiran’s</a:t>
            </a:r>
            <a:r>
              <a:rPr lang="en-US" dirty="0"/>
              <a:t> problem? </a:t>
            </a:r>
            <a:endParaRPr lang="hr-HR" dirty="0"/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 What does </a:t>
            </a:r>
            <a:r>
              <a:rPr lang="en-US" dirty="0" err="1"/>
              <a:t>Keiran</a:t>
            </a:r>
            <a:r>
              <a:rPr lang="en-US" dirty="0"/>
              <a:t> think she should do? </a:t>
            </a:r>
            <a:endParaRPr lang="hr-HR" dirty="0"/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 What suggestions does Nikki give her?</a:t>
            </a:r>
            <a:endParaRPr lang="hr-HR" dirty="0"/>
          </a:p>
        </p:txBody>
      </p:sp>
      <p:pic>
        <p:nvPicPr>
          <p:cNvPr id="11" name="35_dip_in_8__l15_healthy_and_happy_-_teenspeak">
            <a:hlinkClick r:id="" action="ppaction://media"/>
            <a:extLst>
              <a:ext uri="{FF2B5EF4-FFF2-40B4-BE49-F238E27FC236}">
                <a16:creationId xmlns:a16="http://schemas.microsoft.com/office/drawing/2014/main" xmlns="" id="{178BEB9E-5811-4B25-8A5F-4B7E912750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rgbClr val="CC9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00509" y="1706288"/>
            <a:ext cx="1536069" cy="153606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0EE7E67-2FF8-4B06-A22F-39586CEFDB6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9768" y="1952696"/>
            <a:ext cx="3869369" cy="47939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FA9A28A7-7969-4FA0-8DDD-03C79FB7897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69999" y="3669456"/>
            <a:ext cx="2845731" cy="30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2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CE0FCB7-FEF2-4EA7-8B15-84B245B7D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499" y="0"/>
            <a:ext cx="10476153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9EC6A29-1EB2-49BD-8BE0-43F58881843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3828" y="739775"/>
            <a:ext cx="6915150" cy="25241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433B7C7-DA67-453B-9817-719DECF4E1E8}"/>
              </a:ext>
            </a:extLst>
          </p:cNvPr>
          <p:cNvSpPr txBox="1"/>
          <p:nvPr/>
        </p:nvSpPr>
        <p:spPr>
          <a:xfrm>
            <a:off x="8200482" y="1122363"/>
            <a:ext cx="30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50D329F-8B2B-46E6-B059-D280FA771551}"/>
              </a:ext>
            </a:extLst>
          </p:cNvPr>
          <p:cNvSpPr txBox="1"/>
          <p:nvPr/>
        </p:nvSpPr>
        <p:spPr>
          <a:xfrm>
            <a:off x="8200482" y="1460709"/>
            <a:ext cx="30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28684BE-08C7-403F-95E5-5FC2C00DBA83}"/>
              </a:ext>
            </a:extLst>
          </p:cNvPr>
          <p:cNvSpPr txBox="1"/>
          <p:nvPr/>
        </p:nvSpPr>
        <p:spPr>
          <a:xfrm>
            <a:off x="8200482" y="1799055"/>
            <a:ext cx="30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7EE61FF-76AC-4CE1-8A2D-266673B198DE}"/>
              </a:ext>
            </a:extLst>
          </p:cNvPr>
          <p:cNvSpPr txBox="1"/>
          <p:nvPr/>
        </p:nvSpPr>
        <p:spPr>
          <a:xfrm>
            <a:off x="8200481" y="2137193"/>
            <a:ext cx="30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0AC9BDA-7510-4607-9E1A-5176A38B1819}"/>
              </a:ext>
            </a:extLst>
          </p:cNvPr>
          <p:cNvSpPr txBox="1"/>
          <p:nvPr/>
        </p:nvSpPr>
        <p:spPr>
          <a:xfrm>
            <a:off x="8227616" y="2449391"/>
            <a:ext cx="247570" cy="34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ED708AE-1601-4276-AE03-1D78FD3B9408}"/>
              </a:ext>
            </a:extLst>
          </p:cNvPr>
          <p:cNvSpPr txBox="1"/>
          <p:nvPr/>
        </p:nvSpPr>
        <p:spPr>
          <a:xfrm>
            <a:off x="8227616" y="2768432"/>
            <a:ext cx="30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8805D125-2184-4B35-9037-7E864F8CD19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964" y="3620571"/>
            <a:ext cx="6838950" cy="8763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5FFC056-C5D9-4697-BE80-275B1CF1856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824" y="208323"/>
            <a:ext cx="2566326" cy="302910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BD746E8-CF0B-4942-855E-0E14D673744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30293" y="4177940"/>
            <a:ext cx="2469860" cy="2502501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D4A2CF4-1020-4BD9-87C9-F3FDC73725A8}"/>
              </a:ext>
            </a:extLst>
          </p:cNvPr>
          <p:cNvSpPr txBox="1"/>
          <p:nvPr/>
        </p:nvSpPr>
        <p:spPr>
          <a:xfrm>
            <a:off x="4261659" y="5000445"/>
            <a:ext cx="159988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Excuse</a:t>
            </a:r>
            <a:r>
              <a:rPr lang="hr-HR" dirty="0"/>
              <a:t> me?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0B4ED5F-7E8E-4A09-A9E1-8B2ECF640E9A}"/>
              </a:ext>
            </a:extLst>
          </p:cNvPr>
          <p:cNvSpPr txBox="1"/>
          <p:nvPr/>
        </p:nvSpPr>
        <p:spPr>
          <a:xfrm>
            <a:off x="3923862" y="5669388"/>
            <a:ext cx="2514703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mean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3949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C619B06-E636-4CD7-BE2B-5594533B3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363" y="-4575"/>
            <a:ext cx="963963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756ABF9-81C2-485C-A987-C4589FB8F9D1}"/>
              </a:ext>
            </a:extLst>
          </p:cNvPr>
          <p:cNvSpPr txBox="1"/>
          <p:nvPr/>
        </p:nvSpPr>
        <p:spPr>
          <a:xfrm>
            <a:off x="486488" y="634147"/>
            <a:ext cx="8391181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If </a:t>
            </a:r>
            <a:r>
              <a:rPr lang="en-US" dirty="0" err="1"/>
              <a:t>Keiran</a:t>
            </a:r>
            <a:r>
              <a:rPr lang="en-US" dirty="0"/>
              <a:t> decides to become a vegetarian, she will have to stop eating eggs and cheese.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2D1CE9B-A7D6-4796-9538-441266B67C97}"/>
              </a:ext>
            </a:extLst>
          </p:cNvPr>
          <p:cNvSpPr txBox="1"/>
          <p:nvPr/>
        </p:nvSpPr>
        <p:spPr>
          <a:xfrm>
            <a:off x="3876374" y="1353136"/>
            <a:ext cx="805704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EGGS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D7FB4CA-D6D7-492B-A426-75CB99737D72}"/>
              </a:ext>
            </a:extLst>
          </p:cNvPr>
          <p:cNvSpPr txBox="1"/>
          <p:nvPr/>
        </p:nvSpPr>
        <p:spPr>
          <a:xfrm>
            <a:off x="5848180" y="1344580"/>
            <a:ext cx="1005395" cy="464871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CHEESE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56CEB68-8359-4EC4-A45D-C1EF35ACA416}"/>
              </a:ext>
            </a:extLst>
          </p:cNvPr>
          <p:cNvSpPr txBox="1"/>
          <p:nvPr/>
        </p:nvSpPr>
        <p:spPr>
          <a:xfrm>
            <a:off x="3876374" y="1949816"/>
            <a:ext cx="805704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CAR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1EDB0DA-9F32-4ADB-B76A-02CD8F7B159D}"/>
              </a:ext>
            </a:extLst>
          </p:cNvPr>
          <p:cNvSpPr txBox="1"/>
          <p:nvPr/>
        </p:nvSpPr>
        <p:spPr>
          <a:xfrm>
            <a:off x="5848180" y="1949815"/>
            <a:ext cx="1005395" cy="464871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BREAD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717DEAB-B8EF-4F0D-AEF9-0F046CE4690C}"/>
              </a:ext>
            </a:extLst>
          </p:cNvPr>
          <p:cNvSpPr txBox="1"/>
          <p:nvPr/>
        </p:nvSpPr>
        <p:spPr>
          <a:xfrm>
            <a:off x="3154071" y="2551446"/>
            <a:ext cx="1530505" cy="46487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HAMBURGER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277D417-287B-4006-8EA4-046C902E5C7F}"/>
              </a:ext>
            </a:extLst>
          </p:cNvPr>
          <p:cNvSpPr txBox="1"/>
          <p:nvPr/>
        </p:nvSpPr>
        <p:spPr>
          <a:xfrm>
            <a:off x="5848180" y="2560831"/>
            <a:ext cx="1005395" cy="464871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b="1" dirty="0"/>
              <a:t>COFFEE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C5E19CA9-AB7E-4225-B782-DB190B5CD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1566" b="3514"/>
          <a:stretch/>
        </p:blipFill>
        <p:spPr>
          <a:xfrm>
            <a:off x="269120" y="3260425"/>
            <a:ext cx="7050610" cy="34710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61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DFC3B6-651D-4BCF-81E5-7FA745054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363" y="-4575"/>
            <a:ext cx="9639637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A2827C0-2479-417C-9A3E-96FBB9938C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911" y="884577"/>
            <a:ext cx="7467600" cy="18573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63CA99-CA2C-4917-8428-251AD3B3B0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8964" y="3021969"/>
            <a:ext cx="3705225" cy="35909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762E7DB-D29F-4CE9-8376-6D4EEC243C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6358" y="3021276"/>
            <a:ext cx="3600450" cy="35528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410419D-67B3-4A3D-B5B9-77FB9ABD7D7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28219" y="1521921"/>
            <a:ext cx="2949633" cy="358502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5309EFA-509E-4190-BF55-68A3BD80B315}"/>
              </a:ext>
            </a:extLst>
          </p:cNvPr>
          <p:cNvSpPr txBox="1"/>
          <p:nvPr/>
        </p:nvSpPr>
        <p:spPr>
          <a:xfrm>
            <a:off x="2149783" y="3848956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film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FCD4650-DE76-4588-935B-FA4A5B82DC76}"/>
              </a:ext>
            </a:extLst>
          </p:cNvPr>
          <p:cNvSpPr txBox="1"/>
          <p:nvPr/>
        </p:nvSpPr>
        <p:spPr>
          <a:xfrm>
            <a:off x="3171653" y="3724090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orange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A71F7C3-58E7-4418-9C88-E6516DAD83E8}"/>
              </a:ext>
            </a:extLst>
          </p:cNvPr>
          <p:cNvSpPr txBox="1"/>
          <p:nvPr/>
        </p:nvSpPr>
        <p:spPr>
          <a:xfrm>
            <a:off x="1902688" y="4429919"/>
            <a:ext cx="122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hamburger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3E8DFCF-3743-4926-83DF-9AEB0D7B8E7B}"/>
              </a:ext>
            </a:extLst>
          </p:cNvPr>
          <p:cNvSpPr txBox="1"/>
          <p:nvPr/>
        </p:nvSpPr>
        <p:spPr>
          <a:xfrm>
            <a:off x="3620332" y="4198260"/>
            <a:ext cx="113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vegetable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0BDE688-D085-4E7F-AB6A-D8E3FC7C5F1D}"/>
              </a:ext>
            </a:extLst>
          </p:cNvPr>
          <p:cNvSpPr txBox="1"/>
          <p:nvPr/>
        </p:nvSpPr>
        <p:spPr>
          <a:xfrm>
            <a:off x="3214323" y="4672430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tree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A6E693B-2A28-4F8F-BD12-1C6F52235809}"/>
              </a:ext>
            </a:extLst>
          </p:cNvPr>
          <p:cNvSpPr txBox="1"/>
          <p:nvPr/>
        </p:nvSpPr>
        <p:spPr>
          <a:xfrm>
            <a:off x="2136281" y="5039512"/>
            <a:ext cx="166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mobile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phone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B54C1DA-9B0B-4491-93C9-228E8B998130}"/>
              </a:ext>
            </a:extLst>
          </p:cNvPr>
          <p:cNvSpPr txBox="1"/>
          <p:nvPr/>
        </p:nvSpPr>
        <p:spPr>
          <a:xfrm>
            <a:off x="3964567" y="5048113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dollar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6A39BED-4E1B-40FA-BE21-5D66079C2796}"/>
              </a:ext>
            </a:extLst>
          </p:cNvPr>
          <p:cNvSpPr txBox="1"/>
          <p:nvPr/>
        </p:nvSpPr>
        <p:spPr>
          <a:xfrm>
            <a:off x="2149783" y="5705937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hour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326CF7D5-2840-4859-9DE2-5369E2F3B8B8}"/>
              </a:ext>
            </a:extLst>
          </p:cNvPr>
          <p:cNvSpPr txBox="1"/>
          <p:nvPr/>
        </p:nvSpPr>
        <p:spPr>
          <a:xfrm>
            <a:off x="3129071" y="5617433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job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69530FB2-D978-4103-A2C6-2B663D491940}"/>
              </a:ext>
            </a:extLst>
          </p:cNvPr>
          <p:cNvSpPr txBox="1"/>
          <p:nvPr/>
        </p:nvSpPr>
        <p:spPr>
          <a:xfrm>
            <a:off x="3927088" y="5786710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car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B91B5796-CCAB-43D9-80D5-B969E681A54D}"/>
              </a:ext>
            </a:extLst>
          </p:cNvPr>
          <p:cNvSpPr txBox="1"/>
          <p:nvPr/>
        </p:nvSpPr>
        <p:spPr>
          <a:xfrm>
            <a:off x="5973778" y="3750197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work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ECA20921-B030-4634-A4E3-83D50D0D7CB1}"/>
              </a:ext>
            </a:extLst>
          </p:cNvPr>
          <p:cNvSpPr txBox="1"/>
          <p:nvPr/>
        </p:nvSpPr>
        <p:spPr>
          <a:xfrm>
            <a:off x="7103042" y="3633365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air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A3673E9C-6129-47BF-805B-A28B202AF27B}"/>
              </a:ext>
            </a:extLst>
          </p:cNvPr>
          <p:cNvSpPr txBox="1"/>
          <p:nvPr/>
        </p:nvSpPr>
        <p:spPr>
          <a:xfrm>
            <a:off x="7841390" y="3675188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pasta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FC9F3830-8FF3-4915-AD85-6C006E1D306D}"/>
              </a:ext>
            </a:extLst>
          </p:cNvPr>
          <p:cNvSpPr txBox="1"/>
          <p:nvPr/>
        </p:nvSpPr>
        <p:spPr>
          <a:xfrm>
            <a:off x="5773195" y="4274363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time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DA272406-8EEC-4197-B8EE-B53CD0F80CA2}"/>
              </a:ext>
            </a:extLst>
          </p:cNvPr>
          <p:cNvSpPr txBox="1"/>
          <p:nvPr/>
        </p:nvSpPr>
        <p:spPr>
          <a:xfrm>
            <a:off x="6890239" y="4198260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water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52A6E0FA-0D23-4483-A990-AC163DD32266}"/>
              </a:ext>
            </a:extLst>
          </p:cNvPr>
          <p:cNvSpPr txBox="1"/>
          <p:nvPr/>
        </p:nvSpPr>
        <p:spPr>
          <a:xfrm>
            <a:off x="7702517" y="4122222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music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69AE76F5-118A-4B10-99C0-4ABFD5818268}"/>
              </a:ext>
            </a:extLst>
          </p:cNvPr>
          <p:cNvSpPr txBox="1"/>
          <p:nvPr/>
        </p:nvSpPr>
        <p:spPr>
          <a:xfrm>
            <a:off x="6223061" y="4612852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coffee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B1D0715E-45BB-4658-BD52-BF779A02BE34}"/>
              </a:ext>
            </a:extLst>
          </p:cNvPr>
          <p:cNvSpPr txBox="1"/>
          <p:nvPr/>
        </p:nvSpPr>
        <p:spPr>
          <a:xfrm>
            <a:off x="7117560" y="4728030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money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DB02BC87-B2E7-49F6-8C27-0EE4224E0844}"/>
              </a:ext>
            </a:extLst>
          </p:cNvPr>
          <p:cNvSpPr txBox="1"/>
          <p:nvPr/>
        </p:nvSpPr>
        <p:spPr>
          <a:xfrm>
            <a:off x="5789826" y="5067405"/>
            <a:ext cx="119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information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01A99C0F-7B34-4055-B49B-F8B217A91539}"/>
              </a:ext>
            </a:extLst>
          </p:cNvPr>
          <p:cNvSpPr txBox="1"/>
          <p:nvPr/>
        </p:nvSpPr>
        <p:spPr>
          <a:xfrm>
            <a:off x="8079392" y="4489246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meat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3E220D12-EB1C-43E3-841F-B647A2FFB999}"/>
              </a:ext>
            </a:extLst>
          </p:cNvPr>
          <p:cNvSpPr txBox="1"/>
          <p:nvPr/>
        </p:nvSpPr>
        <p:spPr>
          <a:xfrm>
            <a:off x="7870773" y="5028369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wood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934ED014-E1DF-4966-80EF-F5C7A165AB7C}"/>
              </a:ext>
            </a:extLst>
          </p:cNvPr>
          <p:cNvSpPr txBox="1"/>
          <p:nvPr/>
        </p:nvSpPr>
        <p:spPr>
          <a:xfrm>
            <a:off x="5810942" y="5496338"/>
            <a:ext cx="82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energy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4A34FA6F-FF32-4C23-BFA3-8E74F9602B45}"/>
              </a:ext>
            </a:extLst>
          </p:cNvPr>
          <p:cNvSpPr txBox="1"/>
          <p:nvPr/>
        </p:nvSpPr>
        <p:spPr>
          <a:xfrm>
            <a:off x="6834296" y="5333167"/>
            <a:ext cx="138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housework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B0A6BEDB-874A-49E9-B99E-AF45E03F3BCD}"/>
              </a:ext>
            </a:extLst>
          </p:cNvPr>
          <p:cNvSpPr txBox="1"/>
          <p:nvPr/>
        </p:nvSpPr>
        <p:spPr>
          <a:xfrm>
            <a:off x="5709432" y="5974554"/>
            <a:ext cx="138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homework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BA36FECD-BC2C-416D-8F3F-B6FFE4308CB9}"/>
              </a:ext>
            </a:extLst>
          </p:cNvPr>
          <p:cNvSpPr txBox="1"/>
          <p:nvPr/>
        </p:nvSpPr>
        <p:spPr>
          <a:xfrm>
            <a:off x="7728666" y="5973423"/>
            <a:ext cx="138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chocolate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1AA91CC6-516B-4ACC-BA80-12A1F19FAF8B}"/>
              </a:ext>
            </a:extLst>
          </p:cNvPr>
          <p:cNvSpPr txBox="1"/>
          <p:nvPr/>
        </p:nvSpPr>
        <p:spPr>
          <a:xfrm>
            <a:off x="7934143" y="5528464"/>
            <a:ext cx="138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bread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B995DAA1-C213-4DE5-A380-29980865F3DD}"/>
              </a:ext>
            </a:extLst>
          </p:cNvPr>
          <p:cNvSpPr txBox="1"/>
          <p:nvPr/>
        </p:nvSpPr>
        <p:spPr>
          <a:xfrm>
            <a:off x="6813501" y="5798006"/>
            <a:ext cx="138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advice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4E7E4-DFEC-4630-ABBE-939A5FA98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A23596-E4F8-4544-B5FD-C88D9C31F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92D972F-7E18-4264-B76E-51C40D9BE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35C61883-3B0C-401F-8B5E-FA0CBD966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363" y="-4575"/>
            <a:ext cx="9639637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9A95607-137F-48C8-98D9-05E3CE80F56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955" y="1019099"/>
            <a:ext cx="6477140" cy="481065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E841D77F-8B0E-4237-B70A-908973D6CB59}"/>
              </a:ext>
            </a:extLst>
          </p:cNvPr>
          <p:cNvSpPr/>
          <p:nvPr/>
        </p:nvSpPr>
        <p:spPr>
          <a:xfrm>
            <a:off x="1875488" y="1367718"/>
            <a:ext cx="814448" cy="29555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DF99D1C-B9ED-4D28-B6E0-058EADD69140}"/>
              </a:ext>
            </a:extLst>
          </p:cNvPr>
          <p:cNvSpPr/>
          <p:nvPr/>
        </p:nvSpPr>
        <p:spPr>
          <a:xfrm>
            <a:off x="2436261" y="1701897"/>
            <a:ext cx="814448" cy="29555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AC7E017D-72D0-41BB-B02F-AD1DA2735518}"/>
              </a:ext>
            </a:extLst>
          </p:cNvPr>
          <p:cNvSpPr/>
          <p:nvPr/>
        </p:nvSpPr>
        <p:spPr>
          <a:xfrm>
            <a:off x="2436261" y="2006413"/>
            <a:ext cx="814448" cy="29555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F49883F8-0CB4-4A8A-AA75-FD8BF21C09D6}"/>
              </a:ext>
            </a:extLst>
          </p:cNvPr>
          <p:cNvSpPr/>
          <p:nvPr/>
        </p:nvSpPr>
        <p:spPr>
          <a:xfrm>
            <a:off x="941885" y="2300935"/>
            <a:ext cx="309866" cy="27358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59935AE9-E0EE-4861-A814-C9BEE349AC48}"/>
              </a:ext>
            </a:extLst>
          </p:cNvPr>
          <p:cNvSpPr/>
          <p:nvPr/>
        </p:nvSpPr>
        <p:spPr>
          <a:xfrm>
            <a:off x="1832577" y="2648837"/>
            <a:ext cx="309866" cy="27358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47D7A4B8-91CB-4285-A461-0D7E7F030E38}"/>
              </a:ext>
            </a:extLst>
          </p:cNvPr>
          <p:cNvSpPr/>
          <p:nvPr/>
        </p:nvSpPr>
        <p:spPr>
          <a:xfrm>
            <a:off x="1213490" y="2893292"/>
            <a:ext cx="309866" cy="27358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8AC6E8C9-3EEA-49EC-9F8B-48E2711CFF67}"/>
              </a:ext>
            </a:extLst>
          </p:cNvPr>
          <p:cNvSpPr/>
          <p:nvPr/>
        </p:nvSpPr>
        <p:spPr>
          <a:xfrm>
            <a:off x="3015873" y="2922426"/>
            <a:ext cx="309866" cy="27358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16E4A9A1-7CC7-4BEB-9ED6-AF2B5D9345BA}"/>
              </a:ext>
            </a:extLst>
          </p:cNvPr>
          <p:cNvSpPr/>
          <p:nvPr/>
        </p:nvSpPr>
        <p:spPr>
          <a:xfrm>
            <a:off x="1494141" y="3211295"/>
            <a:ext cx="309866" cy="27358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16AD694B-E071-436B-BDD1-869DC3B107E3}"/>
              </a:ext>
            </a:extLst>
          </p:cNvPr>
          <p:cNvSpPr/>
          <p:nvPr/>
        </p:nvSpPr>
        <p:spPr>
          <a:xfrm>
            <a:off x="1324279" y="3476432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24494DBC-3F69-49DE-A09E-21EF7E3953E3}"/>
              </a:ext>
            </a:extLst>
          </p:cNvPr>
          <p:cNvSpPr/>
          <p:nvPr/>
        </p:nvSpPr>
        <p:spPr>
          <a:xfrm>
            <a:off x="2366654" y="3737198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287E2E0B-CA52-4083-B24F-3EF7B80F2A98}"/>
              </a:ext>
            </a:extLst>
          </p:cNvPr>
          <p:cNvSpPr/>
          <p:nvPr/>
        </p:nvSpPr>
        <p:spPr>
          <a:xfrm>
            <a:off x="3170806" y="4038964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7404D222-B86A-41CB-8D63-5AFDE06AC785}"/>
              </a:ext>
            </a:extLst>
          </p:cNvPr>
          <p:cNvSpPr/>
          <p:nvPr/>
        </p:nvSpPr>
        <p:spPr>
          <a:xfrm>
            <a:off x="5996110" y="4038963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C7DF737B-C861-4FE1-9303-B1BA1082F64F}"/>
              </a:ext>
            </a:extLst>
          </p:cNvPr>
          <p:cNvSpPr/>
          <p:nvPr/>
        </p:nvSpPr>
        <p:spPr>
          <a:xfrm>
            <a:off x="1324279" y="4543107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B756ABD6-14D4-4791-BBB8-A0D7C8018AA4}"/>
              </a:ext>
            </a:extLst>
          </p:cNvPr>
          <p:cNvSpPr/>
          <p:nvPr/>
        </p:nvSpPr>
        <p:spPr>
          <a:xfrm>
            <a:off x="2689936" y="4828189"/>
            <a:ext cx="112743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A5CA6450-B275-4C44-A638-2AB95EAFA713}"/>
              </a:ext>
            </a:extLst>
          </p:cNvPr>
          <p:cNvSpPr/>
          <p:nvPr/>
        </p:nvSpPr>
        <p:spPr>
          <a:xfrm>
            <a:off x="3325739" y="5173725"/>
            <a:ext cx="1974230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FCA9ABD4-5180-42B9-B31F-C12A3D66864E}"/>
              </a:ext>
            </a:extLst>
          </p:cNvPr>
          <p:cNvSpPr/>
          <p:nvPr/>
        </p:nvSpPr>
        <p:spPr>
          <a:xfrm>
            <a:off x="2043372" y="5435415"/>
            <a:ext cx="646564" cy="35229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9" name="Slika 28">
            <a:hlinkClick r:id="rId7"/>
            <a:extLst>
              <a:ext uri="{FF2B5EF4-FFF2-40B4-BE49-F238E27FC236}">
                <a16:creationId xmlns:a16="http://schemas.microsoft.com/office/drawing/2014/main" xmlns="" id="{F0D6CBBE-19BD-4D60-B4CE-5BF6A7CE243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8632" y="3036902"/>
            <a:ext cx="4251190" cy="8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4C78F9-A45D-47DF-BB70-EB1C51DE1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E1CB4-C785-4F06-82F9-54BFE757F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F74BBA-1704-43DF-BC67-888A6A405D8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311</Words>
  <Application>Microsoft Office PowerPoint</Application>
  <PresentationFormat>Custom</PresentationFormat>
  <Paragraphs>101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14</cp:revision>
  <dcterms:created xsi:type="dcterms:W3CDTF">2022-04-03T07:43:32Z</dcterms:created>
  <dcterms:modified xsi:type="dcterms:W3CDTF">2022-04-05T09:42:27Z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